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62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4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cca Wright" userId="36c2c81d-f48f-4ce4-8917-6b2b79d2a6dc" providerId="ADAL" clId="{63AEBF0A-4E49-42AF-B0F2-E300517BB6C0}"/>
    <pc:docChg chg="modSld">
      <pc:chgData name="Rebecca Wright" userId="36c2c81d-f48f-4ce4-8917-6b2b79d2a6dc" providerId="ADAL" clId="{63AEBF0A-4E49-42AF-B0F2-E300517BB6C0}" dt="2025-07-08T09:10:15.595" v="5" actId="20577"/>
      <pc:docMkLst>
        <pc:docMk/>
      </pc:docMkLst>
      <pc:sldChg chg="modSp mod">
        <pc:chgData name="Rebecca Wright" userId="36c2c81d-f48f-4ce4-8917-6b2b79d2a6dc" providerId="ADAL" clId="{63AEBF0A-4E49-42AF-B0F2-E300517BB6C0}" dt="2025-07-08T09:10:15.595" v="5" actId="20577"/>
        <pc:sldMkLst>
          <pc:docMk/>
          <pc:sldMk cId="3161019497" sldId="257"/>
        </pc:sldMkLst>
        <pc:spChg chg="mod">
          <ac:chgData name="Rebecca Wright" userId="36c2c81d-f48f-4ce4-8917-6b2b79d2a6dc" providerId="ADAL" clId="{63AEBF0A-4E49-42AF-B0F2-E300517BB6C0}" dt="2025-07-08T09:10:15.595" v="5" actId="20577"/>
          <ac:spMkLst>
            <pc:docMk/>
            <pc:sldMk cId="3161019497" sldId="257"/>
            <ac:spMk id="7" creationId="{0C8ACA0E-D4B2-DF18-48EB-D8C8F349D7C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0B5C0C-1514-4932-A807-B718952D612C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5ACE00-DEF3-40FB-ADBE-18DF694762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705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C263-4E40-4A22-B973-EC7FD8AD344F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C19A-19D2-4A58-8A9E-5E0AA2A17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137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C263-4E40-4A22-B973-EC7FD8AD344F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C19A-19D2-4A58-8A9E-5E0AA2A17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218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C263-4E40-4A22-B973-EC7FD8AD344F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C19A-19D2-4A58-8A9E-5E0AA2A17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995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C263-4E40-4A22-B973-EC7FD8AD344F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C19A-19D2-4A58-8A9E-5E0AA2A17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093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C263-4E40-4A22-B973-EC7FD8AD344F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C19A-19D2-4A58-8A9E-5E0AA2A17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49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C263-4E40-4A22-B973-EC7FD8AD344F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C19A-19D2-4A58-8A9E-5E0AA2A17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18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C263-4E40-4A22-B973-EC7FD8AD344F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C19A-19D2-4A58-8A9E-5E0AA2A17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89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C263-4E40-4A22-B973-EC7FD8AD344F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C19A-19D2-4A58-8A9E-5E0AA2A17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7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C263-4E40-4A22-B973-EC7FD8AD344F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C19A-19D2-4A58-8A9E-5E0AA2A17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629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C263-4E40-4A22-B973-EC7FD8AD344F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C19A-19D2-4A58-8A9E-5E0AA2A17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9702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C263-4E40-4A22-B973-EC7FD8AD344F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2C19A-19D2-4A58-8A9E-5E0AA2A17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82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74C263-4E40-4A22-B973-EC7FD8AD344F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42C19A-19D2-4A58-8A9E-5E0AA2A17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045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C:\Users\joconnor\Desktop\Values logo\Untitled-5.2.jpg">
            <a:extLst>
              <a:ext uri="{FF2B5EF4-FFF2-40B4-BE49-F238E27FC236}">
                <a16:creationId xmlns:a16="http://schemas.microsoft.com/office/drawing/2014/main" id="{84627A09-41C9-B362-C409-17DCD794B5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49" y="5713313"/>
            <a:ext cx="8654902" cy="655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8E9F577-64F2-9F53-A434-8A854538549E}"/>
              </a:ext>
            </a:extLst>
          </p:cNvPr>
          <p:cNvSpPr txBox="1"/>
          <p:nvPr/>
        </p:nvSpPr>
        <p:spPr>
          <a:xfrm>
            <a:off x="155068" y="221611"/>
            <a:ext cx="8833861" cy="6170728"/>
          </a:xfrm>
          <a:prstGeom prst="rect">
            <a:avLst/>
          </a:prstGeom>
          <a:noFill/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GB" sz="1463" dirty="0">
              <a:noFill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F59D76-07F1-37AC-F699-ABFE59D12C6B}"/>
              </a:ext>
            </a:extLst>
          </p:cNvPr>
          <p:cNvSpPr/>
          <p:nvPr/>
        </p:nvSpPr>
        <p:spPr>
          <a:xfrm>
            <a:off x="155069" y="757849"/>
            <a:ext cx="8833859" cy="1715108"/>
          </a:xfrm>
          <a:prstGeom prst="rect">
            <a:avLst/>
          </a:prstGeom>
          <a:solidFill>
            <a:schemeClr val="bg1">
              <a:lumMod val="8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75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SCIENCE FUNDAMENTAL KNOWLEDGE QUIZ BOOKLET</a:t>
            </a:r>
            <a:endParaRPr lang="en-GB" sz="4875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8ACA0E-D4B2-DF18-48EB-D8C8F349D7C8}"/>
              </a:ext>
            </a:extLst>
          </p:cNvPr>
          <p:cNvSpPr txBox="1"/>
          <p:nvPr/>
        </p:nvSpPr>
        <p:spPr>
          <a:xfrm>
            <a:off x="484680" y="3034094"/>
            <a:ext cx="7691759" cy="211808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95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388" dirty="0">
                <a:ln w="19050">
                  <a:solidFill>
                    <a:schemeClr val="tx1"/>
                  </a:solidFill>
                </a:ln>
              </a:rPr>
              <a:t>Key Stage 4</a:t>
            </a:r>
          </a:p>
          <a:p>
            <a:pPr algn="ctr"/>
            <a:r>
              <a:rPr lang="en-US" sz="4388" dirty="0">
                <a:ln w="19050">
                  <a:solidFill>
                    <a:schemeClr val="tx1"/>
                  </a:solidFill>
                </a:ln>
              </a:rPr>
              <a:t>Paper 1 </a:t>
            </a:r>
          </a:p>
          <a:p>
            <a:pPr algn="ctr"/>
            <a:r>
              <a:rPr lang="en-US" sz="4388">
                <a:ln w="19050">
                  <a:solidFill>
                    <a:schemeClr val="tx1"/>
                  </a:solidFill>
                </a:ln>
              </a:rPr>
              <a:t>Chemistry</a:t>
            </a:r>
            <a:endParaRPr lang="en-US" sz="4388" dirty="0">
              <a:ln w="19050">
                <a:solidFill>
                  <a:schemeClr val="tx1"/>
                </a:solidFill>
              </a:ln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434F44-164C-0DE7-433B-099D903AA7A3}"/>
              </a:ext>
            </a:extLst>
          </p:cNvPr>
          <p:cNvSpPr txBox="1"/>
          <p:nvPr/>
        </p:nvSpPr>
        <p:spPr>
          <a:xfrm>
            <a:off x="382772" y="331005"/>
            <a:ext cx="8240234" cy="542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63" dirty="0"/>
              <a:t>Name:										Form:</a:t>
            </a:r>
            <a:endParaRPr lang="en-GB" sz="1463" dirty="0"/>
          </a:p>
        </p:txBody>
      </p:sp>
    </p:spTree>
    <p:extLst>
      <p:ext uri="{BB962C8B-B14F-4D97-AF65-F5344CB8AC3E}">
        <p14:creationId xmlns:p14="http://schemas.microsoft.com/office/powerpoint/2010/main" val="316101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843160C-4666-325D-53C0-0D1D048A50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90" y="522936"/>
            <a:ext cx="8985620" cy="58121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8C86BE4-D702-2B38-27F1-50BF33E09CFC}"/>
              </a:ext>
            </a:extLst>
          </p:cNvPr>
          <p:cNvSpPr txBox="1"/>
          <p:nvPr/>
        </p:nvSpPr>
        <p:spPr>
          <a:xfrm>
            <a:off x="255183" y="-284"/>
            <a:ext cx="6145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C1 – Atomic structure </a:t>
            </a:r>
            <a:endParaRPr lang="en-GB" sz="2800" b="1" u="sng" dirty="0"/>
          </a:p>
        </p:txBody>
      </p:sp>
    </p:spTree>
    <p:extLst>
      <p:ext uri="{BB962C8B-B14F-4D97-AF65-F5344CB8AC3E}">
        <p14:creationId xmlns:p14="http://schemas.microsoft.com/office/powerpoint/2010/main" val="2310371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BDB6AE-4113-F7E8-CE8E-8FAD27AFF7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11DB193-5236-ED67-FC4D-3E860E8D3C61}"/>
              </a:ext>
            </a:extLst>
          </p:cNvPr>
          <p:cNvSpPr txBox="1"/>
          <p:nvPr/>
        </p:nvSpPr>
        <p:spPr>
          <a:xfrm>
            <a:off x="297714" y="180469"/>
            <a:ext cx="6145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C2 – Bonding</a:t>
            </a:r>
            <a:endParaRPr lang="en-GB" sz="2800" b="1" u="sng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F292B3D-4434-1E63-AE0B-963CD121B3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16" y="786808"/>
            <a:ext cx="8947184" cy="5751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604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6A042C-15A7-7553-F64C-C6D58A4AA4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2F7B5DD-37A4-9218-99C3-2AEA046D0F4C}"/>
              </a:ext>
            </a:extLst>
          </p:cNvPr>
          <p:cNvSpPr txBox="1"/>
          <p:nvPr/>
        </p:nvSpPr>
        <p:spPr>
          <a:xfrm>
            <a:off x="212653" y="180469"/>
            <a:ext cx="6145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C3 – Quantitative chemistry </a:t>
            </a:r>
            <a:endParaRPr lang="en-GB" sz="28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E40AFC8-6931-D800-3C3F-DCF0BD1222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223" y="931496"/>
            <a:ext cx="8867553" cy="5746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842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373871-A8B1-5365-6961-3145A98ADE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7AA267E-3935-F230-AE9C-B24289BF927B}"/>
              </a:ext>
            </a:extLst>
          </p:cNvPr>
          <p:cNvSpPr txBox="1"/>
          <p:nvPr/>
        </p:nvSpPr>
        <p:spPr>
          <a:xfrm>
            <a:off x="212653" y="180469"/>
            <a:ext cx="6145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C4 – Chemical changes </a:t>
            </a:r>
            <a:endParaRPr lang="en-GB" sz="2800" b="1" u="sng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99CFDD-10BE-0056-2052-5F9AA95A6C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565" y="1061824"/>
            <a:ext cx="8882870" cy="561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747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078910B-2D66-45EC-6E81-AA49378AFB3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36" b="-1"/>
          <a:stretch/>
        </p:blipFill>
        <p:spPr>
          <a:xfrm>
            <a:off x="63795" y="959339"/>
            <a:ext cx="9016409" cy="539848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F36326B-52F3-F2F5-03EA-64098A9C4E18}"/>
              </a:ext>
            </a:extLst>
          </p:cNvPr>
          <p:cNvSpPr txBox="1"/>
          <p:nvPr/>
        </p:nvSpPr>
        <p:spPr>
          <a:xfrm>
            <a:off x="212653" y="180469"/>
            <a:ext cx="6145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C5 – Energy changes </a:t>
            </a:r>
            <a:endParaRPr lang="en-GB" sz="2800" b="1" u="sng" dirty="0"/>
          </a:p>
        </p:txBody>
      </p:sp>
    </p:spTree>
    <p:extLst>
      <p:ext uri="{BB962C8B-B14F-4D97-AF65-F5344CB8AC3E}">
        <p14:creationId xmlns:p14="http://schemas.microsoft.com/office/powerpoint/2010/main" val="47023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44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Rebecca Wright</dc:creator>
  <cp:lastModifiedBy>Rebecca Wright</cp:lastModifiedBy>
  <cp:revision>1</cp:revision>
  <dcterms:created xsi:type="dcterms:W3CDTF">2025-07-08T09:06:53Z</dcterms:created>
  <dcterms:modified xsi:type="dcterms:W3CDTF">2025-07-08T09:10:17Z</dcterms:modified>
</cp:coreProperties>
</file>